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330CFC-D405-4783-9453-835D9EB60165}" v="12" dt="2024-05-07T21:32:49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Roberts" userId="36aa750aae373486" providerId="LiveId" clId="{44330CFC-D405-4783-9453-835D9EB60165}"/>
    <pc:docChg chg="custSel modSld modShowInfo">
      <pc:chgData name="Robin Roberts" userId="36aa750aae373486" providerId="LiveId" clId="{44330CFC-D405-4783-9453-835D9EB60165}" dt="2024-05-07T21:32:49.729" v="33"/>
      <pc:docMkLst>
        <pc:docMk/>
      </pc:docMkLst>
      <pc:sldChg chg="modTransition">
        <pc:chgData name="Robin Roberts" userId="36aa750aae373486" providerId="LiveId" clId="{44330CFC-D405-4783-9453-835D9EB60165}" dt="2024-05-07T21:32:49.729" v="33"/>
        <pc:sldMkLst>
          <pc:docMk/>
          <pc:sldMk cId="3887972424" sldId="256"/>
        </pc:sldMkLst>
      </pc:sldChg>
      <pc:sldChg chg="addSp delSp modSp mod modTransition">
        <pc:chgData name="Robin Roberts" userId="36aa750aae373486" providerId="LiveId" clId="{44330CFC-D405-4783-9453-835D9EB60165}" dt="2024-05-07T21:32:49.729" v="33"/>
        <pc:sldMkLst>
          <pc:docMk/>
          <pc:sldMk cId="3198662703" sldId="257"/>
        </pc:sldMkLst>
        <pc:graphicFrameChg chg="add del mod">
          <ac:chgData name="Robin Roberts" userId="36aa750aae373486" providerId="LiveId" clId="{44330CFC-D405-4783-9453-835D9EB60165}" dt="2024-05-07T21:31:06.452" v="30" actId="478"/>
          <ac:graphicFrameMkLst>
            <pc:docMk/>
            <pc:sldMk cId="3198662703" sldId="257"/>
            <ac:graphicFrameMk id="4" creationId="{8C7E6AFC-FD9F-902C-DD3B-8AA270DF3978}"/>
          </ac:graphicFrameMkLst>
        </pc:graphicFrameChg>
        <pc:picChg chg="add del mod">
          <ac:chgData name="Robin Roberts" userId="36aa750aae373486" providerId="LiveId" clId="{44330CFC-D405-4783-9453-835D9EB60165}" dt="2024-05-07T20:41:08.052" v="7" actId="478"/>
          <ac:picMkLst>
            <pc:docMk/>
            <pc:sldMk cId="3198662703" sldId="257"/>
            <ac:picMk id="3" creationId="{C485CF5C-DB88-C16D-AB0E-2E35CD36923D}"/>
          </ac:picMkLst>
        </pc:picChg>
        <pc:picChg chg="add mod">
          <ac:chgData name="Robin Roberts" userId="36aa750aae373486" providerId="LiveId" clId="{44330CFC-D405-4783-9453-835D9EB60165}" dt="2024-05-07T21:31:12.938" v="32" actId="14100"/>
          <ac:picMkLst>
            <pc:docMk/>
            <pc:sldMk cId="3198662703" sldId="257"/>
            <ac:picMk id="6" creationId="{6726CC47-B13E-6AE4-B664-2DD654828F25}"/>
          </ac:picMkLst>
        </pc:picChg>
      </pc:sldChg>
      <pc:sldChg chg="addSp modSp mod modTransition">
        <pc:chgData name="Robin Roberts" userId="36aa750aae373486" providerId="LiveId" clId="{44330CFC-D405-4783-9453-835D9EB60165}" dt="2024-05-07T21:32:49.729" v="33"/>
        <pc:sldMkLst>
          <pc:docMk/>
          <pc:sldMk cId="75145129" sldId="258"/>
        </pc:sldMkLst>
        <pc:picChg chg="add mod">
          <ac:chgData name="Robin Roberts" userId="36aa750aae373486" providerId="LiveId" clId="{44330CFC-D405-4783-9453-835D9EB60165}" dt="2024-05-07T21:22:48.294" v="21" actId="962"/>
          <ac:picMkLst>
            <pc:docMk/>
            <pc:sldMk cId="75145129" sldId="258"/>
            <ac:picMk id="3" creationId="{60EB5FFA-BECD-EBFC-D13A-29203676B656}"/>
          </ac:picMkLst>
        </pc:picChg>
      </pc:sldChg>
      <pc:sldChg chg="addSp modSp mod modTransition">
        <pc:chgData name="Robin Roberts" userId="36aa750aae373486" providerId="LiveId" clId="{44330CFC-D405-4783-9453-835D9EB60165}" dt="2024-05-07T21:32:49.729" v="33"/>
        <pc:sldMkLst>
          <pc:docMk/>
          <pc:sldMk cId="3966868992" sldId="259"/>
        </pc:sldMkLst>
        <pc:picChg chg="add mod">
          <ac:chgData name="Robin Roberts" userId="36aa750aae373486" providerId="LiveId" clId="{44330CFC-D405-4783-9453-835D9EB60165}" dt="2024-05-07T21:27:42.691" v="24" actId="14100"/>
          <ac:picMkLst>
            <pc:docMk/>
            <pc:sldMk cId="3966868992" sldId="259"/>
            <ac:picMk id="3" creationId="{6A9DD16E-7206-F3BD-2701-E57271DA7262}"/>
          </ac:picMkLst>
        </pc:picChg>
      </pc:sldChg>
      <pc:sldChg chg="modTransition setBg">
        <pc:chgData name="Robin Roberts" userId="36aa750aae373486" providerId="LiveId" clId="{44330CFC-D405-4783-9453-835D9EB60165}" dt="2024-05-07T21:32:49.729" v="33"/>
        <pc:sldMkLst>
          <pc:docMk/>
          <pc:sldMk cId="1561447283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80498-BC8A-1633-7956-8A19AB458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1BBD5-188B-B6E4-3365-8352DFD36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7C574-751B-78C2-0964-9ADD46203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52A8-E5D8-7565-4D43-013DC494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BFAE-C36C-A7FE-264C-209A0FF4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2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9F81-DA53-E6C8-669C-CBB3226F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B387B-93AC-EF97-728B-2D37B59B3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92145-598F-0F9C-7B44-5B1CB7DE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E228-E433-8513-33CB-7134CACB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F27D-1359-D794-3A29-C2BD7681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4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F86405-6174-C831-81CB-04CF8BBF2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F0DAA-7D7E-AD79-BD8F-830905CAA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2FD8-828D-0B24-5C3F-D0B6F4CE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77DEB-DC4F-EE89-50F0-A0C5A7B5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3E35C-BF6C-0F3A-B037-B2FD9A91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3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EBDB-9A17-0F21-EB58-0DA81BDF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6A48-AFE8-A7BA-7B22-E1193A916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C7D7E-77FE-ED65-B14D-59213E1E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F991-2CCE-E4C2-FAB9-800A17A9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DDCC-A5C2-96FF-BF99-DFA6D584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A2C7-4725-EC49-F940-B1376DE2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B2FB2-8EFC-AF1E-FDC8-4CEB6F4A7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C9CA-11D3-3026-57F0-BCFD43A2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A879A-5263-5ACD-5DF8-0BA3CF1F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D5126-45FF-E751-72BA-63E0581B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1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A687-C3F1-41F0-BB3E-72E64C4B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4124B-96E6-6DC4-8EC5-AA742623A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E8E1C-D648-91BD-30DE-304B97B8D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00FCB-F5A7-A7AD-73A9-EC8AD79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9AAC8-51BD-DE1A-B400-E7B11AE0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84056-C7FE-E781-E981-CCF18FC5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DBFE-52BD-EA51-3A2C-1ED314A3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89495-8ECE-97C2-F4D3-F3AC34663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76BD9-940D-F9E5-98B9-01068A904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A9343-29EA-0433-6F7D-2910DE127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A746D-1ACB-E065-7BDA-B2005DFC8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B2F6E-F45A-344C-68BD-998F2B1B6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7B7DA-9CAF-595C-F9DB-1DB7FF4B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6AE04-A60D-9A62-9666-D932C0AD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8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C6F2-7F23-56A0-5652-F2636156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56CF0-D412-A2CF-01F6-B5EA857B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5E9D-FD71-ECC5-C0DC-A85AF966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595FC-98F0-5C79-11DB-E7BB1F07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0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13184-C867-D946-E59B-FBE2265D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B0139-6A9A-D4CB-CD9B-C1DE865E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A9BBE-C4D5-B3A8-1A8A-30FD35D8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2A0C-B65C-B429-5464-1FF313EE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0EB04-58F3-A96D-AF2B-1C8350A7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F647F-4890-30E3-C931-20BE1A165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87FD3-7051-899B-26F9-E0F7B5B5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849DE-B614-5317-6E75-ED909419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05C2D-030E-6888-ABC5-2A13C4E5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3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BDCB-BAF5-BE5F-1CC7-1FD7A2B4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293A-3F1C-522E-7391-56465DFA3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092B8-E232-1198-2787-BE410DA4C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DC5CB-0F54-8D30-B0FF-1C37058A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EA1DB-6466-3DE5-E2FC-52CA42B17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5548-A218-7A57-1A3C-AC865BD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C1C60-B1CD-F71E-F801-E74CE7DC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2C9AF-5F96-B708-8CF6-3DC94DD0E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B9C7-C4AF-8AF1-0DAB-0ABE7366B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8D52D0-F615-4574-9EC0-E008AAD511F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54D1-8ADD-50EE-A071-525CE9DA0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0DCC5-362F-64E9-AEA0-043FD51B0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CC3BC2-1971-4E2B-8CD0-B12D57FF5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Reveal">
            <a:hlinkClick r:id="" action="ppaction://media"/>
            <a:extLst>
              <a:ext uri="{FF2B5EF4-FFF2-40B4-BE49-F238E27FC236}">
                <a16:creationId xmlns:a16="http://schemas.microsoft.com/office/drawing/2014/main" id="{3C420315-72BE-F37B-A689-658AE69BF6A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9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80">
        <p:fade/>
      </p:transition>
    </mc:Choice>
    <mc:Fallback xmlns="">
      <p:transition spd="med" advTm="10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8" objId="4"/>
        <p14:stopEvt time="1008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26CC47-B13E-6AE4-B664-2DD65482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28"/>
            <a:ext cx="12237904" cy="68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40">
        <p:fade/>
      </p:transition>
    </mc:Choice>
    <mc:Fallback xmlns="">
      <p:transition spd="med" advTm="764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">
            <a:extLst>
              <a:ext uri="{FF2B5EF4-FFF2-40B4-BE49-F238E27FC236}">
                <a16:creationId xmlns:a16="http://schemas.microsoft.com/office/drawing/2014/main" id="{60EB5FFA-BECD-EBFC-D13A-29203676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16" y="0"/>
            <a:ext cx="1251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67">
        <p:fade/>
      </p:transition>
    </mc:Choice>
    <mc:Fallback xmlns="">
      <p:transition spd="med" advTm="786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DD16E-7206-F3BD-2701-E57271DA7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531" y="0"/>
            <a:ext cx="12915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6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00">
        <p:fade/>
      </p:transition>
    </mc:Choice>
    <mc:Fallback>
      <p:transition spd="med" advTm="7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B3753-E2AD-D971-587F-7023074A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083"/>
            <a:ext cx="12192000" cy="59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00">
        <p:fade/>
      </p:transition>
    </mc:Choice>
    <mc:Fallback>
      <p:transition spd="med" advTm="7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"/>
    </mc:Choice>
    <mc:Fallback xmlns="">
      <p:transition spd="slow" advTm="576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Widescreen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Roberts</dc:creator>
  <cp:lastModifiedBy>Robin Roberts</cp:lastModifiedBy>
  <cp:revision>2</cp:revision>
  <dcterms:created xsi:type="dcterms:W3CDTF">2024-05-07T20:34:14Z</dcterms:created>
  <dcterms:modified xsi:type="dcterms:W3CDTF">2024-05-07T21:38:30Z</dcterms:modified>
</cp:coreProperties>
</file>